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327" r:id="rId3"/>
    <p:sldId id="328" r:id="rId4"/>
    <p:sldId id="329" r:id="rId5"/>
    <p:sldId id="273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460" autoAdjust="0"/>
  </p:normalViewPr>
  <p:slideViewPr>
    <p:cSldViewPr snapToGrid="0">
      <p:cViewPr varScale="1">
        <p:scale>
          <a:sx n="75" d="100"/>
          <a:sy n="75" d="100"/>
        </p:scale>
        <p:origin x="1812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Olá.</a:t>
            </a:r>
          </a:p>
          <a:p>
            <a:endParaRPr lang="pt-BR" dirty="0"/>
          </a:p>
          <a:p>
            <a:r>
              <a:rPr lang="pt-BR" dirty="0"/>
              <a:t>Agora que já sabemos construir algoritmos em C com entrada e saída, nesta aula vamos estudar outros operadores aritméticos e como formular equações.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354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Neste quadro, temos 5 operadores muito utilizados em C.</a:t>
            </a:r>
          </a:p>
          <a:p>
            <a:endParaRPr lang="pt-BR" dirty="0"/>
          </a:p>
          <a:p>
            <a:r>
              <a:rPr lang="pt-BR" dirty="0"/>
              <a:t>(ler quadro)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78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Contudo, para formulação de equações, temos que considerar a ordem de precedências.</a:t>
            </a:r>
          </a:p>
          <a:p>
            <a:endParaRPr lang="pt-BR" dirty="0"/>
          </a:p>
          <a:p>
            <a:r>
              <a:rPr lang="pt-BR" dirty="0"/>
              <a:t>(ler item)</a:t>
            </a:r>
          </a:p>
          <a:p>
            <a:endParaRPr lang="pt-BR" dirty="0"/>
          </a:p>
          <a:p>
            <a:r>
              <a:rPr lang="pt-BR" dirty="0"/>
              <a:t>Vejamos um exemplo.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650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(explicar exemplo)</a:t>
            </a:r>
          </a:p>
          <a:p>
            <a:endParaRPr lang="pt-BR" dirty="0"/>
          </a:p>
          <a:p>
            <a:r>
              <a:rPr lang="pt-BR" dirty="0"/>
              <a:t>Agora você está apto a construir algoritmos sequenciais em C.</a:t>
            </a:r>
          </a:p>
          <a:p>
            <a:endParaRPr lang="pt-BR" dirty="0"/>
          </a:p>
          <a:p>
            <a:r>
              <a:rPr lang="pt-BR" dirty="0"/>
              <a:t>Coloque seus conhecimentos em prática com as atividades de estudo!</a:t>
            </a:r>
          </a:p>
          <a:p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Bons estudos!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44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Aproveite para consultar as referências indicadas para mais detalhes.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88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advClick="0">
        <p14:reveal/>
      </p:transition>
    </mc:Choice>
    <mc:Fallback xmlns="">
      <p:transition spd="slow" advClick="0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Introdução à linguagem de programação C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Operadores Aritméticos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909788" y="4028807"/>
            <a:ext cx="33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Prof. Dra. Adriana Neves dos Reis </a:t>
            </a:r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000" cy="15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2877">
        <p14:reveal/>
      </p:transition>
    </mc:Choice>
    <mc:Fallback xmlns="">
      <p:transition spd="slow" advClick="0" advTm="128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 em C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88734F6-A589-4089-AEB5-333E0B0E3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2E67816-310C-4A62-9A02-875B3B365332}" type="slidenum">
              <a:rPr lang="pt-BR" smtClean="0"/>
              <a:pPr>
                <a:defRPr/>
              </a:pPr>
              <a:t>2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54086"/>
              </p:ext>
            </p:extLst>
          </p:nvPr>
        </p:nvGraphicFramePr>
        <p:xfrm>
          <a:off x="2931841" y="1789888"/>
          <a:ext cx="6415359" cy="393899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4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3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7227">
                <a:tc gridSpan="3"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Operadores</a:t>
                      </a:r>
                      <a:r>
                        <a:rPr lang="pt-BR" sz="2000" b="0" baseline="0" dirty="0"/>
                        <a:t> Aritméticos</a:t>
                      </a:r>
                      <a:endParaRPr lang="pt-BR" sz="2000" b="0" dirty="0"/>
                    </a:p>
                  </a:txBody>
                  <a:tcPr marL="91416" marR="91416" marT="45708" marB="45708"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+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Adição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a +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6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-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Subtração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a –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6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*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Multiplicação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a *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6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/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Divisão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a /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241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%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2000" b="0" dirty="0"/>
                        <a:t>Módulo ou resto da divisão</a:t>
                      </a:r>
                      <a:r>
                        <a:rPr lang="pt-BR" sz="2000" b="0" baseline="0" dirty="0"/>
                        <a:t> entre 2 inteiros</a:t>
                      </a:r>
                      <a:endParaRPr lang="pt-BR" sz="2000" b="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a %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3967A291-4730-4A7C-B817-D20BF9265453}"/>
              </a:ext>
            </a:extLst>
          </p:cNvPr>
          <p:cNvSpPr txBox="1"/>
          <p:nvPr/>
        </p:nvSpPr>
        <p:spPr>
          <a:xfrm>
            <a:off x="4999994" y="5727112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99044">
        <p14:reveal/>
      </p:transition>
    </mc:Choice>
    <mc:Fallback xmlns="">
      <p:transition spd="slow" advClick="0" advTm="99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 em C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188734F6-A589-4089-AEB5-333E0B0E3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Formulando equações.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2E67816-310C-4A62-9A02-875B3B365332}" type="slidenum">
              <a:rPr lang="pt-BR" smtClean="0"/>
              <a:pPr>
                <a:defRPr/>
              </a:pPr>
              <a:t>3</a:t>
            </a:fld>
            <a:endParaRPr lang="pt-BR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5209"/>
              </p:ext>
            </p:extLst>
          </p:nvPr>
        </p:nvGraphicFramePr>
        <p:xfrm>
          <a:off x="783103" y="2543418"/>
          <a:ext cx="5312897" cy="319737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2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4218">
                <a:tc gridSpan="3"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Operadores</a:t>
                      </a:r>
                      <a:r>
                        <a:rPr lang="pt-BR" sz="1600" baseline="0" dirty="0"/>
                        <a:t> Aritméticos</a:t>
                      </a:r>
                      <a:endParaRPr lang="pt-BR" sz="1600" dirty="0"/>
                    </a:p>
                  </a:txBody>
                  <a:tcPr marL="91416" marR="91416" marT="45708" marB="45708" anchor="ctr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51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+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Adição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+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51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-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Subtração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–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51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*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Multiplicação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*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51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/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Divisão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/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41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%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Módulo ou resto da divisão</a:t>
                      </a:r>
                      <a:r>
                        <a:rPr lang="pt-BR" sz="1600" baseline="0" dirty="0"/>
                        <a:t> entre 2 inteiros</a:t>
                      </a:r>
                      <a:endParaRPr lang="pt-BR" sz="1600" dirty="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a % b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Nuvem 2">
            <a:extLst>
              <a:ext uri="{FF2B5EF4-FFF2-40B4-BE49-F238E27FC236}">
                <a16:creationId xmlns:a16="http://schemas.microsoft.com/office/drawing/2014/main" id="{BCAC768B-45E9-4F8C-9889-54450414F486}"/>
              </a:ext>
            </a:extLst>
          </p:cNvPr>
          <p:cNvSpPr/>
          <p:nvPr/>
        </p:nvSpPr>
        <p:spPr>
          <a:xfrm>
            <a:off x="6567265" y="2379001"/>
            <a:ext cx="5172223" cy="3348111"/>
          </a:xfrm>
          <a:prstGeom prst="clou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Atenção às Precedências:</a:t>
            </a:r>
          </a:p>
          <a:p>
            <a:pPr algn="ctr"/>
            <a:endParaRPr lang="pt-BR" dirty="0"/>
          </a:p>
          <a:p>
            <a:pPr marL="342900" indent="-342900">
              <a:buFont typeface="+mj-lt"/>
              <a:buAutoNum type="arabicParenR"/>
            </a:pPr>
            <a:r>
              <a:rPr lang="pt-BR" dirty="0"/>
              <a:t>( )</a:t>
            </a:r>
          </a:p>
          <a:p>
            <a:pPr marL="342900" indent="-342900">
              <a:buFont typeface="+mj-lt"/>
              <a:buAutoNum type="arabicParenR"/>
            </a:pPr>
            <a:r>
              <a:rPr lang="pt-BR" dirty="0"/>
              <a:t>multiplicações e divisões na ordem de ocorrência</a:t>
            </a:r>
          </a:p>
          <a:p>
            <a:pPr marL="342900" indent="-342900">
              <a:buFont typeface="+mj-lt"/>
              <a:buAutoNum type="arabicParenR"/>
            </a:pPr>
            <a:r>
              <a:rPr lang="pt-BR" dirty="0"/>
              <a:t>somas e subtrações na ordem de ocorrência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67A291-4730-4A7C-B817-D20BF9265453}"/>
              </a:ext>
            </a:extLst>
          </p:cNvPr>
          <p:cNvSpPr txBox="1"/>
          <p:nvPr/>
        </p:nvSpPr>
        <p:spPr>
          <a:xfrm>
            <a:off x="2373521" y="5727112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8" name="Á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52660">
        <p14:reveal/>
      </p:transition>
    </mc:Choice>
    <mc:Fallback xmlns="">
      <p:transition spd="slow" advClick="0" advTm="526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 aritméticos em 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42E67816-310C-4A62-9A02-875B3B365332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5E14676-D20E-40C6-96EA-3CC97AFB7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C63ABD8-37BF-4E2E-A362-AFF8E0E7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2" y="2172009"/>
            <a:ext cx="11318234" cy="284062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B943C6-07D4-46BE-925A-6637419BAF17}"/>
              </a:ext>
            </a:extLst>
          </p:cNvPr>
          <p:cNvSpPr txBox="1"/>
          <p:nvPr/>
        </p:nvSpPr>
        <p:spPr>
          <a:xfrm>
            <a:off x="5029970" y="5103910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2" name="Á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2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108327">
        <p14:reveal/>
      </p:transition>
    </mc:Choice>
    <mc:Fallback xmlns="">
      <p:transition spd="slow" advClick="0" advTm="1083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ASCENCIO, A. F. G.; CAMPOS, E. A. V. </a:t>
            </a:r>
            <a:r>
              <a:rPr lang="pt-BR" b="1" dirty="0"/>
              <a:t>Fundamentos da programação de computadores. </a:t>
            </a:r>
            <a:r>
              <a:rPr lang="pt-BR" dirty="0"/>
              <a:t>São Paulo: Pearson, 2012. </a:t>
            </a:r>
          </a:p>
          <a:p>
            <a:pPr lvl="0"/>
            <a:r>
              <a:rPr lang="pt-BR" dirty="0"/>
              <a:t>CARVALHO, A. C. P. L. F.; LORENA, A. C. </a:t>
            </a:r>
            <a:r>
              <a:rPr lang="pt-BR" b="1" dirty="0"/>
              <a:t>Introdução à Computação: hardware, software e dados. </a:t>
            </a:r>
            <a:r>
              <a:rPr lang="pt-BR" dirty="0"/>
              <a:t>Rio de Janeiro: LTC, 2017.</a:t>
            </a:r>
          </a:p>
          <a:p>
            <a:pPr lvl="0"/>
            <a:r>
              <a:rPr lang="pt-BR" dirty="0"/>
              <a:t>DEITEL, P. J.; DEITEL, H. M. </a:t>
            </a:r>
            <a:r>
              <a:rPr lang="pt-BR" b="1" dirty="0"/>
              <a:t>C: como programar. </a:t>
            </a:r>
            <a:r>
              <a:rPr lang="pt-BR" dirty="0"/>
              <a:t>São Paulo: Pearson, 2011. 6.ed. </a:t>
            </a:r>
          </a:p>
          <a:p>
            <a:pPr lvl="0"/>
            <a:r>
              <a:rPr lang="pt-BR" dirty="0"/>
              <a:t>FORBELLONE, A. L. V.; EBERSPÄCHER, H. F. </a:t>
            </a:r>
            <a:r>
              <a:rPr lang="pt-BR" b="1" dirty="0"/>
              <a:t>Lógica de programação a construção de algoritmos e estruturas de dados. </a:t>
            </a:r>
            <a:r>
              <a:rPr lang="pt-BR" dirty="0"/>
              <a:t>São Paulo: Prentice Hall, 2005. </a:t>
            </a:r>
            <a:r>
              <a:rPr lang="pt-BR"/>
              <a:t>3.ed.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12B59B-246F-43DC-A89C-C09B706A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8910">
        <p14:reveal/>
      </p:transition>
    </mc:Choice>
    <mc:Fallback xmlns="">
      <p:transition spd="slow" advClick="0" advTm="8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TM02836342[[fn=Íon]]</Template>
  <TotalTime>2387</TotalTime>
  <Words>372</Words>
  <Application>Microsoft Office PowerPoint</Application>
  <PresentationFormat>Widescreen</PresentationFormat>
  <Paragraphs>81</Paragraphs>
  <Slides>5</Slides>
  <Notes>5</Notes>
  <HiddenSlides>0</HiddenSlides>
  <MMClips>5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8" baseType="lpstr">
      <vt:lpstr>Arial</vt:lpstr>
      <vt:lpstr>Calibri</vt:lpstr>
      <vt:lpstr>Tema_EaD-2015</vt:lpstr>
      <vt:lpstr>Introdução à linguagem de programação C</vt:lpstr>
      <vt:lpstr>Operadores aritméticos em C</vt:lpstr>
      <vt:lpstr>Operadores aritméticos em C</vt:lpstr>
      <vt:lpstr>Operadores aritméticos em C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Gabriel Ew Baccarin</cp:lastModifiedBy>
  <cp:revision>75</cp:revision>
  <dcterms:created xsi:type="dcterms:W3CDTF">2018-11-29T20:08:42Z</dcterms:created>
  <dcterms:modified xsi:type="dcterms:W3CDTF">2019-07-11T23:47:05Z</dcterms:modified>
</cp:coreProperties>
</file>